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7" r:id="rId4"/>
    <p:sldId id="259" r:id="rId5"/>
    <p:sldId id="258" r:id="rId6"/>
    <p:sldId id="266" r:id="rId7"/>
    <p:sldId id="268" r:id="rId8"/>
    <p:sldId id="269" r:id="rId9"/>
  </p:sldIdLst>
  <p:sldSz cx="9144000" cy="5143500" type="screen16x9"/>
  <p:notesSz cx="6858000" cy="9144000"/>
  <p:embeddedFontLst>
    <p:embeddedFont>
      <p:font typeface="Merriweather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2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13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48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0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jp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933450" y="2364824"/>
            <a:ext cx="3303270" cy="720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</a:t>
            </a:r>
            <a:r>
              <a:rPr lang="en" sz="2800" b="1" dirty="0"/>
              <a:t>HackAU</a:t>
            </a:r>
            <a:r>
              <a:rPr lang="en" b="1" dirty="0"/>
              <a:t> 2018</a:t>
            </a:r>
            <a:br>
              <a:rPr lang="en" b="1" dirty="0"/>
            </a:br>
            <a:r>
              <a:rPr lang="en" b="1" dirty="0"/>
              <a:t>  </a:t>
            </a: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  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975" y="71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25" y="59425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739" y="3855720"/>
            <a:ext cx="2683775" cy="180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8288" y="-20875"/>
            <a:ext cx="1787673" cy="9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4">
            <a:extLst>
              <a:ext uri="{FF2B5EF4-FFF2-40B4-BE49-F238E27FC236}">
                <a16:creationId xmlns:a16="http://schemas.microsoft.com/office/drawing/2014/main" id="{DEFD8955-4D3A-4CD2-A988-E90380AA0987}"/>
              </a:ext>
            </a:extLst>
          </p:cNvPr>
          <p:cNvSpPr txBox="1">
            <a:spLocks/>
          </p:cNvSpPr>
          <p:nvPr/>
        </p:nvSpPr>
        <p:spPr>
          <a:xfrm>
            <a:off x="561535" y="1456882"/>
            <a:ext cx="469773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sz="36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 sz="5400" b="1" u="sng" dirty="0"/>
              <a:t> </a:t>
            </a:r>
            <a:r>
              <a:rPr lang="en-US" sz="5400" b="1" u="sng" dirty="0" err="1"/>
              <a:t>InCaseOff</a:t>
            </a:r>
            <a:r>
              <a:rPr lang="en" sz="5400" b="1" u="sng" dirty="0"/>
              <a:t> </a:t>
            </a:r>
            <a:r>
              <a:rPr lang="en-US" sz="4000" u="sng" dirty="0"/>
              <a:t>   </a:t>
            </a:r>
            <a:endParaRPr lang="en-US" sz="5400" b="1" u="sng" dirty="0"/>
          </a:p>
          <a:p>
            <a:endParaRPr lang="en-US" sz="4000" u="sng" dirty="0"/>
          </a:p>
          <a:p>
            <a:endParaRPr lang="en-US" sz="4000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975" y="71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25" y="113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425" y="-285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513" y="-20862"/>
            <a:ext cx="1787673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7C261D89-F2C2-490C-A4FA-D36FF42692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318" t="4010" r="13440" b="5347"/>
          <a:stretch/>
        </p:blipFill>
        <p:spPr>
          <a:xfrm>
            <a:off x="116242" y="988398"/>
            <a:ext cx="2792706" cy="289158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CDB0E41-B614-4DD9-8D32-53F8A72B1E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09" t="4000" r="19958" b="9704"/>
          <a:stretch/>
        </p:blipFill>
        <p:spPr>
          <a:xfrm>
            <a:off x="2605513" y="804261"/>
            <a:ext cx="2739390" cy="277995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70BC32D-5E05-4DA7-B202-CA7573DFD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917" t="3925" r="15458" b="6148"/>
          <a:stretch/>
        </p:blipFill>
        <p:spPr>
          <a:xfrm>
            <a:off x="5095428" y="984987"/>
            <a:ext cx="4000500" cy="282525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540325-7C49-42FF-9759-85CE8D54BC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09" t="4149" r="15083" b="5926"/>
          <a:stretch/>
        </p:blipFill>
        <p:spPr>
          <a:xfrm>
            <a:off x="5534949" y="2629404"/>
            <a:ext cx="3121457" cy="226506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59D16AE-0169-4DA6-92BB-30FAFFDED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333" t="3482" r="19250" b="5778"/>
          <a:stretch/>
        </p:blipFill>
        <p:spPr>
          <a:xfrm>
            <a:off x="1952213" y="2070624"/>
            <a:ext cx="1976227" cy="237807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4C1A143-4F5F-43E4-B6F2-E8C295BB54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625" t="3629" r="29532" b="6371"/>
          <a:stretch/>
        </p:blipFill>
        <p:spPr>
          <a:xfrm>
            <a:off x="3921758" y="2226154"/>
            <a:ext cx="1784105" cy="2750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975" y="71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25" y="113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425" y="-285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513" y="-20862"/>
            <a:ext cx="1787673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6EAD36C-DB49-46AA-A5F0-603F76906E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51" t="29735" r="38813" b="39708"/>
          <a:stretch/>
        </p:blipFill>
        <p:spPr>
          <a:xfrm>
            <a:off x="6189260" y="2637285"/>
            <a:ext cx="528146" cy="56755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C88F82A-D54C-4A0A-9FED-0A0D0BBEAC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85" t="30159" r="19291" b="38117"/>
          <a:stretch/>
        </p:blipFill>
        <p:spPr>
          <a:xfrm>
            <a:off x="6233794" y="1306796"/>
            <a:ext cx="512380" cy="58923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2769D9A-F9D0-46A5-993D-67A51851A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71" t="59223" r="39559" b="9372"/>
          <a:stretch/>
        </p:blipFill>
        <p:spPr>
          <a:xfrm>
            <a:off x="1543094" y="2508226"/>
            <a:ext cx="508439" cy="58332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447EA4-4909-42AC-B781-1FC0210791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529" b="68344"/>
          <a:stretch/>
        </p:blipFill>
        <p:spPr>
          <a:xfrm>
            <a:off x="1431290" y="1306796"/>
            <a:ext cx="552189" cy="587970"/>
          </a:xfrm>
          <a:prstGeom prst="rect">
            <a:avLst/>
          </a:prstGeom>
        </p:spPr>
      </p:pic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5A5F3226-F875-45FB-8497-A15FEF027157}"/>
              </a:ext>
            </a:extLst>
          </p:cNvPr>
          <p:cNvCxnSpPr>
            <a:cxnSpLocks/>
          </p:cNvCxnSpPr>
          <p:nvPr/>
        </p:nvCxnSpPr>
        <p:spPr>
          <a:xfrm flipV="1">
            <a:off x="4756925" y="1574042"/>
            <a:ext cx="1457356" cy="474720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0A1C2CEC-E778-493D-AF33-E5F325B2FCDE}"/>
              </a:ext>
            </a:extLst>
          </p:cNvPr>
          <p:cNvCxnSpPr>
            <a:cxnSpLocks/>
          </p:cNvCxnSpPr>
          <p:nvPr/>
        </p:nvCxnSpPr>
        <p:spPr>
          <a:xfrm>
            <a:off x="4781945" y="2680943"/>
            <a:ext cx="1407315" cy="240122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8E06D19E-FA3A-466F-99D9-39A79F366F24}"/>
              </a:ext>
            </a:extLst>
          </p:cNvPr>
          <p:cNvCxnSpPr>
            <a:cxnSpLocks/>
          </p:cNvCxnSpPr>
          <p:nvPr/>
        </p:nvCxnSpPr>
        <p:spPr>
          <a:xfrm>
            <a:off x="2078518" y="1638909"/>
            <a:ext cx="1473831" cy="409853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9F0FF8AE-E4A5-4A02-A837-6A3F252555E8}"/>
              </a:ext>
            </a:extLst>
          </p:cNvPr>
          <p:cNvCxnSpPr>
            <a:cxnSpLocks/>
          </p:cNvCxnSpPr>
          <p:nvPr/>
        </p:nvCxnSpPr>
        <p:spPr>
          <a:xfrm flipV="1">
            <a:off x="2078518" y="2473096"/>
            <a:ext cx="1415052" cy="326792"/>
          </a:xfrm>
          <a:prstGeom prst="line">
            <a:avLst/>
          </a:prstGeom>
          <a:ln w="349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0B1590AA-2BAB-4EF2-97E4-C1F841D9A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3979" y="440700"/>
            <a:ext cx="1005927" cy="1072989"/>
          </a:xfrm>
          <a:prstGeom prst="rect">
            <a:avLst/>
          </a:prstGeom>
        </p:spPr>
      </p:pic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5818CC06-EFFA-43A1-B7C5-BF5C0C0EA4CE}"/>
              </a:ext>
            </a:extLst>
          </p:cNvPr>
          <p:cNvGrpSpPr/>
          <p:nvPr/>
        </p:nvGrpSpPr>
        <p:grpSpPr>
          <a:xfrm>
            <a:off x="2975741" y="1640490"/>
            <a:ext cx="2120891" cy="2248537"/>
            <a:chOff x="2975741" y="1640490"/>
            <a:chExt cx="2120891" cy="2248537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05C86C57-4714-4C1A-9E0E-234A447B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5741" y="1640490"/>
              <a:ext cx="2120891" cy="2248537"/>
            </a:xfrm>
            <a:prstGeom prst="rect">
              <a:avLst/>
            </a:prstGeom>
          </p:spPr>
        </p:pic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08E1BA31-673B-4881-A687-7B7EB3A7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08216" y="2136707"/>
              <a:ext cx="1153245" cy="648700"/>
            </a:xfrm>
            <a:prstGeom prst="rect">
              <a:avLst/>
            </a:prstGeom>
          </p:spPr>
        </p:pic>
      </p:grpSp>
      <p:pic>
        <p:nvPicPr>
          <p:cNvPr id="1026" name="Picture 2" descr="×ª××¦××ª ×ª××× × ×¢×××¨ âªhelp callâ¬â">
            <a:extLst>
              <a:ext uri="{FF2B5EF4-FFF2-40B4-BE49-F238E27FC236}">
                <a16:creationId xmlns:a16="http://schemas.microsoft.com/office/drawing/2014/main" id="{B6349400-4907-4E8C-B02D-AE673C31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44" y="644005"/>
            <a:ext cx="2426996" cy="13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4F2781-DEF4-49AB-927E-B5F436A31A4A}"/>
              </a:ext>
            </a:extLst>
          </p:cNvPr>
          <p:cNvSpPr txBox="1"/>
          <p:nvPr/>
        </p:nvSpPr>
        <p:spPr>
          <a:xfrm>
            <a:off x="123404" y="800548"/>
            <a:ext cx="11201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problem: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211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0" y="2456071"/>
            <a:ext cx="9144000" cy="208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br>
              <a:rPr lang="en-US" sz="1600" dirty="0">
                <a:highlight>
                  <a:schemeClr val="lt1"/>
                </a:highlight>
              </a:rPr>
            </a:br>
            <a:r>
              <a:rPr lang="he-IL" sz="1600" dirty="0">
                <a:highlight>
                  <a:schemeClr val="lt1"/>
                </a:highlight>
              </a:rPr>
              <a:t>אפליקציה זו מתוכננת ומעוצבת במטרה לשמור עליכם ברגעי סכנה.</a:t>
            </a:r>
          </a:p>
          <a:p>
            <a:pPr algn="r"/>
            <a:r>
              <a:rPr lang="he-IL" sz="1600" dirty="0">
                <a:highlight>
                  <a:schemeClr val="lt1"/>
                </a:highlight>
              </a:rPr>
              <a:t>אנו מאמינים שברגעי מצוקה מהירות התגובה הנה הכלי החשוב ביותר- ובאפליקציה זו אנו מציעים לכם את -האפשרות לקרוא לעזרה הן בידי המשתמש והן אוטומטית בעת זיהוי סכנה עפ"י חיישנים וזאת באמצעות מסרון טקסט, הכולל בתוכו את מיקומכם המדויק, בלחיצת כפתור בודדת . 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975" y="71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25" y="113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425" y="-285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513" y="-20862"/>
            <a:ext cx="1787673" cy="9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6">
            <a:extLst>
              <a:ext uri="{FF2B5EF4-FFF2-40B4-BE49-F238E27FC236}">
                <a16:creationId xmlns:a16="http://schemas.microsoft.com/office/drawing/2014/main" id="{2343ADA9-1D3F-4DE2-8DAD-18F1FE85BE7D}"/>
              </a:ext>
            </a:extLst>
          </p:cNvPr>
          <p:cNvSpPr txBox="1"/>
          <p:nvPr/>
        </p:nvSpPr>
        <p:spPr>
          <a:xfrm>
            <a:off x="152400" y="1111943"/>
            <a:ext cx="9144000" cy="208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highlight>
                  <a:schemeClr val="lt1"/>
                </a:highlight>
              </a:rPr>
              <a:t>This application is designed to maintain your security. </a:t>
            </a:r>
          </a:p>
          <a:p>
            <a:r>
              <a:rPr lang="en-US" sz="1600" dirty="0">
                <a:highlight>
                  <a:schemeClr val="lt1"/>
                </a:highlight>
              </a:rPr>
              <a:t>A simple, functional design allows you to ask for help with a single button, which instantly send a text with your exact location in The Map, to a preprogrammed number of your choice.</a:t>
            </a:r>
            <a:br>
              <a:rPr lang="en-US" sz="1600" dirty="0">
                <a:highlight>
                  <a:schemeClr val="lt1"/>
                </a:highlight>
              </a:rPr>
            </a:br>
            <a:br>
              <a:rPr lang="en-US" sz="1600" dirty="0">
                <a:highlight>
                  <a:schemeClr val="lt1"/>
                </a:highlight>
              </a:rPr>
            </a:br>
            <a:br>
              <a:rPr lang="en-US" sz="1600" dirty="0">
                <a:highlight>
                  <a:schemeClr val="lt1"/>
                </a:highlight>
              </a:rPr>
            </a:br>
            <a:endParaRPr sz="1800" b="1" dirty="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99C9630-2DC7-412A-8639-311C9A0C7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560" y="627631"/>
            <a:ext cx="835224" cy="707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5AC3-F79E-48CC-B591-AFCBC979CE16}"/>
              </a:ext>
            </a:extLst>
          </p:cNvPr>
          <p:cNvSpPr txBox="1"/>
          <p:nvPr/>
        </p:nvSpPr>
        <p:spPr>
          <a:xfrm>
            <a:off x="196256" y="853215"/>
            <a:ext cx="11201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Solution:</a:t>
            </a:r>
            <a:endParaRPr lang="he-IL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975" y="71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25" y="113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425" y="-285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513" y="-20862"/>
            <a:ext cx="1787673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EC4D105-7904-4EBE-B8A1-67C28A2F47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73" t="71156" r="29962" b="12947"/>
          <a:stretch/>
        </p:blipFill>
        <p:spPr>
          <a:xfrm>
            <a:off x="8290672" y="568069"/>
            <a:ext cx="752803" cy="707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4B98F2-FA1E-400B-B570-85E3FB6C6540}"/>
              </a:ext>
            </a:extLst>
          </p:cNvPr>
          <p:cNvSpPr txBox="1"/>
          <p:nvPr/>
        </p:nvSpPr>
        <p:spPr>
          <a:xfrm>
            <a:off x="196256" y="853215"/>
            <a:ext cx="17876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Note:</a:t>
            </a:r>
            <a:endParaRPr lang="he-IL" b="1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E815F1FF-BC15-452B-987A-46DE422F9A7D}"/>
              </a:ext>
            </a:extLst>
          </p:cNvPr>
          <p:cNvSpPr/>
          <p:nvPr/>
        </p:nvSpPr>
        <p:spPr>
          <a:xfrm>
            <a:off x="196655" y="1272763"/>
            <a:ext cx="85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SF Pro Text"/>
              </a:rPr>
              <a:t>Continued use of GPS running in the background can dramatically decrease battery life. This app will only use your GPS location in the background if you have an active alert.</a:t>
            </a:r>
            <a:endParaRPr lang="he-IL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400" y="62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350" y="104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94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9938" y="-29862"/>
            <a:ext cx="1787673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28BC9CFB-0E22-4454-961F-D77E08789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422" y="678930"/>
            <a:ext cx="743776" cy="73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71859-BD12-4854-8FBA-F79397CF19E2}"/>
              </a:ext>
            </a:extLst>
          </p:cNvPr>
          <p:cNvSpPr txBox="1"/>
          <p:nvPr/>
        </p:nvSpPr>
        <p:spPr>
          <a:xfrm>
            <a:off x="196256" y="853215"/>
            <a:ext cx="17876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Market Adoption:</a:t>
            </a:r>
            <a:endParaRPr lang="he-IL" b="1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306B833-4916-40A7-9583-16D796B06352}"/>
              </a:ext>
            </a:extLst>
          </p:cNvPr>
          <p:cNvSpPr/>
          <p:nvPr/>
        </p:nvSpPr>
        <p:spPr>
          <a:xfrm>
            <a:off x="196256" y="1351014"/>
            <a:ext cx="8681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application is designed for </a:t>
            </a:r>
            <a:r>
              <a:rPr lang="en-US" sz="1600" b="1" u="sng" dirty="0"/>
              <a:t>all the users</a:t>
            </a:r>
            <a:r>
              <a:rPr lang="en-US" sz="1600" dirty="0"/>
              <a:t>.</a:t>
            </a:r>
          </a:p>
          <a:p>
            <a:r>
              <a:rPr lang="en-US" sz="1600" dirty="0"/>
              <a:t>In moments where you simply feel unsafe, as well as moments where you need immediate emergency help.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031B2138-2D29-497D-864B-FC3EDB47E41B}"/>
              </a:ext>
            </a:extLst>
          </p:cNvPr>
          <p:cNvSpPr/>
          <p:nvPr/>
        </p:nvSpPr>
        <p:spPr>
          <a:xfrm>
            <a:off x="277089" y="2189063"/>
            <a:ext cx="8681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1600" dirty="0"/>
              <a:t>אפליקציה זו תוכננה עבור </a:t>
            </a:r>
            <a:r>
              <a:rPr lang="he-IL" sz="1600" b="1" u="sng" dirty="0"/>
              <a:t>כל המשתמשים</a:t>
            </a:r>
            <a:r>
              <a:rPr lang="he-IL" sz="1600" dirty="0"/>
              <a:t>.</a:t>
            </a:r>
          </a:p>
          <a:p>
            <a:pPr algn="r"/>
            <a:r>
              <a:rPr lang="he-IL" sz="1600" dirty="0"/>
              <a:t>ברגעים בהם אתה מרגיש לא בטוח, וכמו כן רגעים בהם אתה צריך עזרה דחופה ומידית.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400" y="62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350" y="104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94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9938" y="-29862"/>
            <a:ext cx="1787673" cy="9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71859-BD12-4854-8FBA-F79397CF19E2}"/>
              </a:ext>
            </a:extLst>
          </p:cNvPr>
          <p:cNvSpPr txBox="1"/>
          <p:nvPr/>
        </p:nvSpPr>
        <p:spPr>
          <a:xfrm>
            <a:off x="196256" y="853215"/>
            <a:ext cx="178767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Team:</a:t>
            </a:r>
            <a:endParaRPr lang="he-IL" b="1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306B833-4916-40A7-9583-16D796B06352}"/>
              </a:ext>
            </a:extLst>
          </p:cNvPr>
          <p:cNvSpPr/>
          <p:nvPr/>
        </p:nvSpPr>
        <p:spPr>
          <a:xfrm>
            <a:off x="196256" y="1351014"/>
            <a:ext cx="8681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Arad </a:t>
            </a:r>
            <a:r>
              <a:rPr lang="en-US" sz="1600" dirty="0" err="1"/>
              <a:t>Zekler</a:t>
            </a:r>
            <a:r>
              <a:rPr lang="en-US" sz="1600" dirty="0"/>
              <a:t> - computer sciences </a:t>
            </a:r>
          </a:p>
          <a:p>
            <a:r>
              <a:rPr lang="en-US" sz="1600" dirty="0"/>
              <a:t>Inbar Dahari - computer sciences in specialization of bioinformatics  </a:t>
            </a:r>
          </a:p>
          <a:p>
            <a:r>
              <a:rPr lang="en-US" sz="1600" dirty="0"/>
              <a:t>Oriel </a:t>
            </a:r>
            <a:r>
              <a:rPr lang="en-US" sz="1600" dirty="0" err="1"/>
              <a:t>Pinhas</a:t>
            </a:r>
            <a:r>
              <a:rPr lang="en-US" sz="1600" dirty="0"/>
              <a:t> - computer sciences </a:t>
            </a:r>
          </a:p>
          <a:p>
            <a:r>
              <a:rPr lang="en-US" sz="1600" dirty="0" err="1"/>
              <a:t>Ohad</a:t>
            </a:r>
            <a:r>
              <a:rPr lang="en-US" sz="1600" dirty="0"/>
              <a:t> Rosenberg - computer sciences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DC5A9D8E-7D33-4765-B82A-AE89B0F6B3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33" t="72423" r="57122" b="12780"/>
          <a:stretch/>
        </p:blipFill>
        <p:spPr>
          <a:xfrm>
            <a:off x="8165223" y="734467"/>
            <a:ext cx="978777" cy="6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6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400" y="62550"/>
            <a:ext cx="18728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350" y="104213"/>
            <a:ext cx="1733059" cy="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94976"/>
            <a:ext cx="3046451" cy="13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9938" y="-29862"/>
            <a:ext cx="1787673" cy="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DC5A9D8E-7D33-4765-B82A-AE89B0F6B3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33" t="72423" r="57122" b="12780"/>
          <a:stretch/>
        </p:blipFill>
        <p:spPr>
          <a:xfrm>
            <a:off x="8165223" y="734467"/>
            <a:ext cx="978777" cy="6582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43369F11-3F78-4A7C-92C0-2C1FAC40D056}"/>
              </a:ext>
            </a:extLst>
          </p:cNvPr>
          <p:cNvSpPr/>
          <p:nvPr/>
        </p:nvSpPr>
        <p:spPr>
          <a:xfrm>
            <a:off x="2167890" y="1963122"/>
            <a:ext cx="4721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"הדרך איננה חשובה. די ברצון להגיע." </a:t>
            </a:r>
          </a:p>
          <a:p>
            <a:pPr algn="ctr"/>
            <a:r>
              <a:rPr lang="he-IL" sz="2000" b="1" dirty="0"/>
              <a:t>~אלבר קאמי~</a:t>
            </a:r>
          </a:p>
        </p:txBody>
      </p:sp>
    </p:spTree>
    <p:extLst>
      <p:ext uri="{BB962C8B-B14F-4D97-AF65-F5344CB8AC3E}">
        <p14:creationId xmlns:p14="http://schemas.microsoft.com/office/powerpoint/2010/main" val="849590454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183</Words>
  <Application>Microsoft Office PowerPoint</Application>
  <PresentationFormat>‫הצגה על המסך (16:9)</PresentationFormat>
  <Paragraphs>23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SF Pro Text</vt:lpstr>
      <vt:lpstr>Merriweather</vt:lpstr>
      <vt:lpstr>Roboto</vt:lpstr>
      <vt:lpstr>Arial</vt:lpstr>
      <vt:lpstr>Paradigm</vt:lpstr>
      <vt:lpstr> HackAU 2018       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HackAU 2018       </dc:title>
  <cp:lastModifiedBy>ענבר דהרי</cp:lastModifiedBy>
  <cp:revision>29</cp:revision>
  <dcterms:modified xsi:type="dcterms:W3CDTF">2018-05-02T03:05:43Z</dcterms:modified>
</cp:coreProperties>
</file>